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3" r:id="rId4"/>
    <p:sldId id="261" r:id="rId5"/>
    <p:sldId id="262" r:id="rId6"/>
    <p:sldId id="259" r:id="rId7"/>
    <p:sldId id="275" r:id="rId8"/>
    <p:sldId id="264" r:id="rId9"/>
    <p:sldId id="265" r:id="rId10"/>
    <p:sldId id="266" r:id="rId11"/>
    <p:sldId id="276" r:id="rId12"/>
    <p:sldId id="267" r:id="rId13"/>
    <p:sldId id="270" r:id="rId14"/>
    <p:sldId id="269" r:id="rId15"/>
    <p:sldId id="268" r:id="rId16"/>
    <p:sldId id="271" r:id="rId17"/>
    <p:sldId id="278" r:id="rId18"/>
    <p:sldId id="279" r:id="rId19"/>
    <p:sldId id="258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5086-21F0-44C2-89D1-9B151392F3CC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94B74-2A1A-4F0E-8D4D-41EE8F054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94B74-2A1A-4F0E-8D4D-41EE8F054C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locker.gov.i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la.gov.in/" TargetMode="External"/><Relationship Id="rId2" Type="http://schemas.openxmlformats.org/officeDocument/2006/relationships/hyperlink" Target="https://digilocker.gov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DigiLock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DigiLocker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724400"/>
            <a:ext cx="7854696" cy="1752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Presentation by</a:t>
            </a:r>
          </a:p>
          <a:p>
            <a:pPr algn="l"/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Satya Verma</a:t>
            </a:r>
          </a:p>
          <a:p>
            <a:pPr algn="l"/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HOD, CSE</a:t>
            </a:r>
          </a:p>
          <a:p>
            <a:pPr algn="l"/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MATS University</a:t>
            </a:r>
          </a:p>
          <a:p>
            <a:pPr algn="l"/>
            <a:r>
              <a:rPr lang="en-US" sz="56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					Raipur (C.G.)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/>
          <a:lstStyle/>
          <a:p>
            <a:r>
              <a:rPr lang="en-US" dirty="0" smtClean="0"/>
              <a:t>Security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256 bit SSL Encryption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Mobile Authentication based Sign Up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ISO27001 Certified Data Centre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Data Redundancy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Timed Log Out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Security Audit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32688"/>
          </a:xfrm>
        </p:spPr>
        <p:txBody>
          <a:bodyPr/>
          <a:lstStyle/>
          <a:p>
            <a:r>
              <a:rPr lang="en-US" dirty="0" smtClean="0"/>
              <a:t>Benefits of using </a:t>
            </a:r>
            <a:r>
              <a:rPr lang="en-US" dirty="0" err="1" smtClean="0"/>
              <a:t>DigiLocker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Easy Access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Authenticity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Paperless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E-sign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4400" dirty="0" smtClean="0"/>
              <a:t>How to access </a:t>
            </a:r>
            <a:r>
              <a:rPr lang="en-US" sz="4400" dirty="0" err="1" smtClean="0"/>
              <a:t>Digilocker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just"/>
            <a:r>
              <a:rPr lang="en-US" sz="2800" dirty="0" err="1" smtClean="0"/>
              <a:t>DigiLocker</a:t>
            </a:r>
            <a:r>
              <a:rPr lang="en-US" sz="2800" dirty="0" smtClean="0"/>
              <a:t> can be accessed in desktop/laptop using following </a:t>
            </a:r>
            <a:r>
              <a:rPr lang="en-US" sz="2800" dirty="0" err="1" smtClean="0"/>
              <a:t>url</a:t>
            </a:r>
            <a:r>
              <a:rPr lang="en-US" sz="2800" dirty="0" smtClean="0"/>
              <a:t>. 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hlinkClick r:id="rId2"/>
              </a:rPr>
              <a:t>digilocker.gov.in</a:t>
            </a:r>
            <a:endParaRPr lang="en-US" dirty="0" smtClean="0">
              <a:solidFill>
                <a:srgbClr val="002060"/>
              </a:solidFill>
            </a:endParaRPr>
          </a:p>
          <a:p>
            <a:pPr lvl="1">
              <a:buNone/>
            </a:pPr>
            <a:endParaRPr lang="en-US" dirty="0" smtClean="0"/>
          </a:p>
          <a:p>
            <a:pPr algn="just"/>
            <a:r>
              <a:rPr lang="en-US" sz="2800" dirty="0" smtClean="0"/>
              <a:t>For mobile application of </a:t>
            </a:r>
            <a:r>
              <a:rPr lang="en-US" sz="2800" dirty="0" err="1" smtClean="0"/>
              <a:t>DigiLocker</a:t>
            </a:r>
            <a:r>
              <a:rPr lang="en-US" sz="2800" dirty="0" smtClean="0"/>
              <a:t>, one can download it from </a:t>
            </a:r>
            <a:r>
              <a:rPr lang="en-US" sz="2800" dirty="0" err="1" smtClean="0"/>
              <a:t>playstore</a:t>
            </a:r>
            <a:r>
              <a:rPr lang="en-US" sz="2800" dirty="0" smtClean="0"/>
              <a:t>/</a:t>
            </a:r>
            <a:r>
              <a:rPr lang="en-US" sz="2800" dirty="0" err="1" smtClean="0"/>
              <a:t>itune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https://digilocker.gov.in</a:t>
            </a:r>
            <a:endParaRPr lang="en-US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8233" y="1600200"/>
            <a:ext cx="8945168" cy="50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How to Sign In/ Sign Up?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587" y="1447800"/>
            <a:ext cx="8926213" cy="501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Username and Password Creation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968" y="1676400"/>
            <a:ext cx="8809632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dirty="0" err="1" smtClean="0"/>
              <a:t>Aadhaar</a:t>
            </a:r>
            <a:r>
              <a:rPr lang="en-US" dirty="0" smtClean="0"/>
              <a:t> Authentication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776" y="1676400"/>
            <a:ext cx="8674099" cy="487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08888"/>
          </a:xfrm>
        </p:spPr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pic>
        <p:nvPicPr>
          <p:cNvPr id="7170" name="Picture 2" descr="C:\Users\satya\Desktop\New Pic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90"/>
          <a:stretch>
            <a:fillRect/>
          </a:stretch>
        </p:blipFill>
        <p:spPr bwMode="auto">
          <a:xfrm>
            <a:off x="133535" y="1905000"/>
            <a:ext cx="8876930" cy="417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dirty="0" err="1" smtClean="0"/>
              <a:t>DigiLocker</a:t>
            </a:r>
            <a:r>
              <a:rPr lang="en-US" dirty="0" smtClean="0"/>
              <a:t> App for Mobile </a:t>
            </a:r>
            <a:endParaRPr lang="en-US" dirty="0"/>
          </a:p>
        </p:txBody>
      </p:sp>
      <p:pic>
        <p:nvPicPr>
          <p:cNvPr id="1026" name="Picture 2" descr="C:\Users\satya\Documents\Downloads\Screenshot_2018-10-30-08-10-29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68067" y="1371600"/>
            <a:ext cx="3075533" cy="546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https://digilocker.gov.in</a:t>
            </a:r>
            <a:endParaRPr lang="en-US" dirty="0" smtClean="0"/>
          </a:p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http://dla.gov.in</a:t>
            </a:r>
            <a:endParaRPr lang="en-US" dirty="0" smtClean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https://en.wikipedia.org/wiki/DigiLocker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DigiLocker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It is web and mobile based system to provide access to issued documents and electronic storage to all users.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AA-Thank you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45314" y="2133600"/>
            <a:ext cx="4849186" cy="3685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DigiLocker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Digital Locker service operated by Government of India.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Provides 1 GB storage space.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Stores all kind of identity proofs, educational certificates, official documents on cloud.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DigiLocker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Launched by the Prime Minister on 1</a:t>
            </a:r>
            <a:r>
              <a:rPr lang="en-US" baseline="30000" dirty="0" smtClean="0"/>
              <a:t>st</a:t>
            </a:r>
            <a:r>
              <a:rPr lang="en-US" dirty="0" smtClean="0"/>
              <a:t> Jul 2015.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Initially provided 10 MB of storage space which now increased to 1 GB.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For paperless administration all municipal bodies were urged to use </a:t>
            </a:r>
            <a:r>
              <a:rPr lang="en-US" dirty="0" err="1" smtClean="0"/>
              <a:t>DigiLocker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6488"/>
          </a:xfrm>
        </p:spPr>
        <p:txBody>
          <a:bodyPr/>
          <a:lstStyle/>
          <a:p>
            <a:r>
              <a:rPr lang="en-US" dirty="0" smtClean="0"/>
              <a:t>E-Documents on </a:t>
            </a:r>
            <a:r>
              <a:rPr lang="en-US" dirty="0" err="1" smtClean="0"/>
              <a:t>DigiLocker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algn="just"/>
            <a:r>
              <a:rPr lang="en-US" dirty="0" smtClean="0"/>
              <a:t>Uploaded Documents – Uploaded scanned copies of the important documents (Driving License, PAN card, Voter ID, Mark-sheets, Passbook etc.)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Issued Documents – E-documents issued on the </a:t>
            </a:r>
            <a:r>
              <a:rPr lang="en-US" dirty="0" err="1" smtClean="0"/>
              <a:t>DigiLocker</a:t>
            </a:r>
            <a:r>
              <a:rPr lang="en-US" dirty="0" smtClean="0"/>
              <a:t> by registered issuers. It is stored in central repository from where user can see and share their respective URI (Uniform Resource Indicator) links.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Users of the </a:t>
            </a:r>
            <a:r>
              <a:rPr lang="en-US" dirty="0" err="1" smtClean="0"/>
              <a:t>DigiLocker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/>
          <a:lstStyle/>
          <a:p>
            <a:pPr algn="just"/>
            <a:r>
              <a:rPr lang="en-US" dirty="0" smtClean="0"/>
              <a:t>Citizen – Citizens can store or access their documents.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Issuers – Issuers can issue e-documents to citizens. They can be various government agencies. (CBSE, Income Tax Department).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Requester – Requester is a government department that offers citizen services or an organization that requires documentation. The requester can request for digital version of the documents and accept those online through the </a:t>
            </a:r>
            <a:r>
              <a:rPr lang="en-US" dirty="0" err="1" smtClean="0"/>
              <a:t>DigiLocker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How it Works?</a:t>
            </a: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31" t="39240" r="18768" b="27776"/>
          <a:stretch>
            <a:fillRect/>
          </a:stretch>
        </p:blipFill>
        <p:spPr bwMode="auto">
          <a:xfrm>
            <a:off x="228600" y="2133600"/>
            <a:ext cx="8660269" cy="34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DigiLocker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My Certificates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Digital Documents – URI of the documents issued to user by government/other agencies. 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Uploaded Documents – Documents uploaded by user.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algn="just"/>
            <a:r>
              <a:rPr lang="en-US" dirty="0" smtClean="0"/>
              <a:t>My Profile – Complete profile of user as available in UIDAI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Structure of </a:t>
            </a:r>
            <a:r>
              <a:rPr lang="en-US" dirty="0" err="1" smtClean="0"/>
              <a:t>DigiLocker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My Issuers – Name of the Issuer and the number of documents issued to the user by the issuer.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My Requester – Name of the requester and the number of documents requested from the user by the requesters.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Directories – Complete list of registered issuers and requesters along with their URLs.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427</Words>
  <Application>Microsoft Office PowerPoint</Application>
  <PresentationFormat>On-screen Show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DigiLocker</vt:lpstr>
      <vt:lpstr>What is DigiLocker?</vt:lpstr>
      <vt:lpstr>About DigiLocker</vt:lpstr>
      <vt:lpstr>About DigiLocker  </vt:lpstr>
      <vt:lpstr>E-Documents on DigiLocker</vt:lpstr>
      <vt:lpstr>Users of the DigiLocker</vt:lpstr>
      <vt:lpstr>How it Works?</vt:lpstr>
      <vt:lpstr>Structure of DigiLocker</vt:lpstr>
      <vt:lpstr>Structure of DigiLocker</vt:lpstr>
      <vt:lpstr>Security Measures</vt:lpstr>
      <vt:lpstr>Benefits of using DigiLocker</vt:lpstr>
      <vt:lpstr>How to access Digilocker?</vt:lpstr>
      <vt:lpstr>https://digilocker.gov.in</vt:lpstr>
      <vt:lpstr>How to Sign In/ Sign Up?</vt:lpstr>
      <vt:lpstr>Username and Password Creation</vt:lpstr>
      <vt:lpstr>Aadhaar Authentication</vt:lpstr>
      <vt:lpstr>Dashboard</vt:lpstr>
      <vt:lpstr>DigiLocker App for Mobile </vt:lpstr>
      <vt:lpstr>References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Presentation on DigiLocker</dc:title>
  <dc:creator>satya</dc:creator>
  <cp:lastModifiedBy>satya</cp:lastModifiedBy>
  <cp:revision>76</cp:revision>
  <dcterms:created xsi:type="dcterms:W3CDTF">2006-08-16T00:00:00Z</dcterms:created>
  <dcterms:modified xsi:type="dcterms:W3CDTF">2018-10-30T03:57:28Z</dcterms:modified>
</cp:coreProperties>
</file>