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6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1172-3F67-443C-BDA9-08ACD815C50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EF6B-D74C-48F6-8B0A-A02A1084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217" y="479754"/>
            <a:ext cx="11571798" cy="22768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100" dirty="0" smtClean="0">
                <a:latin typeface="Algerian" panose="04020705040A02060702" pitchFamily="82" charset="0"/>
              </a:rPr>
              <a:t> </a:t>
            </a:r>
            <a:r>
              <a:rPr lang="en-US" sz="31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VIPRA   ARTS ,</a:t>
            </a:r>
            <a:r>
              <a:rPr lang="en-US" sz="31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COMMERCE </a:t>
            </a:r>
            <a:r>
              <a:rPr lang="en-US" sz="31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AND PHYSICAL </a:t>
            </a:r>
            <a:br>
              <a:rPr lang="en-US" sz="3100" dirty="0" smtClean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en-US" sz="31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    EDUCATION  COLLEGE,RAIPUR(C.G.)</a:t>
            </a:r>
          </a:p>
          <a:p>
            <a:r>
              <a:rPr lang="en-US" sz="3100" dirty="0" smtClean="0">
                <a:latin typeface="Algerian" panose="04020705040A02060702" pitchFamily="82" charset="0"/>
              </a:rPr>
              <a:t>     </a:t>
            </a:r>
            <a:r>
              <a:rPr lang="en-US" sz="22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VALUE ADDED COURSE</a:t>
            </a:r>
          </a:p>
          <a:p>
            <a:endParaRPr lang="en-US" sz="2200" dirty="0" smtClean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r>
              <a:rPr lang="en-US" sz="2200" dirty="0" smtClean="0">
                <a:solidFill>
                  <a:srgbClr val="0070C0"/>
                </a:solidFill>
                <a:latin typeface="Algerian" panose="04020705040A02060702" pitchFamily="82" charset="0"/>
              </a:rPr>
              <a:t> ON</a:t>
            </a:r>
          </a:p>
          <a:p>
            <a:r>
              <a:rPr lang="en-US" sz="2200" dirty="0" smtClean="0">
                <a:latin typeface="Algerian" panose="04020705040A02060702" pitchFamily="82" charset="0"/>
              </a:rPr>
              <a:t/>
            </a:r>
            <a:br>
              <a:rPr lang="en-US" sz="2200" dirty="0" smtClean="0">
                <a:latin typeface="Algerian" panose="04020705040A02060702" pitchFamily="82" charset="0"/>
              </a:rPr>
            </a:br>
            <a:r>
              <a:rPr lang="en-US" sz="2200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            </a:t>
            </a:r>
            <a:r>
              <a:rPr lang="en-US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 AND WEIGHT MANAGEMENT”</a:t>
            </a:r>
          </a:p>
          <a:p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Organized by : Department of Physical Education </a:t>
            </a:r>
            <a:endParaRPr lang="en-US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Blackadder ITC" panose="04020505051007020D02" pitchFamily="82" charset="0"/>
              </a:rPr>
              <a:t>     </a:t>
            </a:r>
            <a:r>
              <a:rPr lang="en-US" sz="3600" dirty="0" smtClean="0">
                <a:solidFill>
                  <a:srgbClr val="002060"/>
                </a:solidFill>
                <a:latin typeface="Blackadder ITC" panose="04020505051007020D02" pitchFamily="82" charset="0"/>
              </a:rPr>
              <a:t>Participation certificate</a:t>
            </a:r>
            <a:endParaRPr lang="en-US" sz="3600" dirty="0">
              <a:solidFill>
                <a:srgbClr val="002060"/>
              </a:solidFill>
              <a:latin typeface="Blackadder ITC" panose="04020505051007020D02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7124" y="2655938"/>
            <a:ext cx="11143891" cy="3833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Blackadder ITC" panose="04020505051007020D02" pitchFamily="82" charset="0"/>
              </a:rPr>
              <a:t>                                                            </a:t>
            </a:r>
          </a:p>
          <a:p>
            <a:r>
              <a:rPr lang="en-US" b="1" dirty="0" smtClean="0">
                <a:latin typeface="Blackadder ITC" panose="04020505051007020D02" pitchFamily="82" charset="0"/>
              </a:rPr>
              <a:t>                                      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to certify that</a:t>
            </a:r>
          </a:p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/Ms…………………………SOMA  BHOIWNIK….…………………………………………………………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the. ...……………“NUTRITION AND WEIGHT MANAGEMENT” …………………In the year………DEC 2016……..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At:………………………………..........VALUE ADDED COURSE ..………………………………………</a:t>
            </a:r>
          </a:p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Attendant actively in lecture on “NUTRIOTION AND WEIGT MANAGEMENT”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Dr.  </a:t>
            </a:r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Megesh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Tiwari                                                                                                             Dr. Kailash Sharma                                                             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                                                                                                                              Convener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Vipra Arts, Commerce and                                                                                                                                                                        Vipra Arts, Commerce and 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Physical Education College, Raipur (C.G.)                                                                                                                                      Physical Education College, Raipur (C.G.)                                                               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1563" y="479755"/>
            <a:ext cx="1169377" cy="11957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250" y="360486"/>
            <a:ext cx="1170533" cy="1194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8161" y="4965605"/>
            <a:ext cx="1197293" cy="3479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41971" y="5003074"/>
            <a:ext cx="1397725" cy="39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988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</TotalTime>
  <Words>96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3s</cp:lastModifiedBy>
  <cp:revision>13</cp:revision>
  <dcterms:created xsi:type="dcterms:W3CDTF">2020-12-09T06:35:13Z</dcterms:created>
  <dcterms:modified xsi:type="dcterms:W3CDTF">2020-12-19T04:16:55Z</dcterms:modified>
</cp:coreProperties>
</file>