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2A172-AD10-4DEB-A9BF-112BA085854E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D4D1946-0B57-4901-AC97-659B7E2C4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2A172-AD10-4DEB-A9BF-112BA085854E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1946-0B57-4901-AC97-659B7E2C4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2A172-AD10-4DEB-A9BF-112BA085854E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1946-0B57-4901-AC97-659B7E2C4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2A172-AD10-4DEB-A9BF-112BA085854E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D4D1946-0B57-4901-AC97-659B7E2C4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2A172-AD10-4DEB-A9BF-112BA085854E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1946-0B57-4901-AC97-659B7E2C4F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2A172-AD10-4DEB-A9BF-112BA085854E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1946-0B57-4901-AC97-659B7E2C4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2A172-AD10-4DEB-A9BF-112BA085854E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D4D1946-0B57-4901-AC97-659B7E2C4F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2A172-AD10-4DEB-A9BF-112BA085854E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1946-0B57-4901-AC97-659B7E2C4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2A172-AD10-4DEB-A9BF-112BA085854E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1946-0B57-4901-AC97-659B7E2C4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2A172-AD10-4DEB-A9BF-112BA085854E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1946-0B57-4901-AC97-659B7E2C4F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2A172-AD10-4DEB-A9BF-112BA085854E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D1946-0B57-4901-AC97-659B7E2C4F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32A172-AD10-4DEB-A9BF-112BA085854E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D4D1946-0B57-4901-AC97-659B7E2C4F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718818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VIPRA ARTS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COMMERCE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 PHYSICAL EDUCATION COLLEGE, RAIPUR,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C.G.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DEPARTMENT OF PHYSICAL EDUCATION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SESSION-2016-17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Mangal" pitchFamily="18" charset="0"/>
              </a:rPr>
              <a:t>Subject- Nutrition and Weight Management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</TotalTime>
  <Words>22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Trek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3s</dc:creator>
  <cp:lastModifiedBy>3s</cp:lastModifiedBy>
  <cp:revision>3</cp:revision>
  <dcterms:created xsi:type="dcterms:W3CDTF">2020-12-17T07:48:44Z</dcterms:created>
  <dcterms:modified xsi:type="dcterms:W3CDTF">2020-12-19T04:15:49Z</dcterms:modified>
</cp:coreProperties>
</file>